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77" r:id="rId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53" autoAdjust="0"/>
    <p:restoredTop sz="94575" autoAdjust="0"/>
  </p:normalViewPr>
  <p:slideViewPr>
    <p:cSldViewPr snapToGrid="0">
      <p:cViewPr varScale="1">
        <p:scale>
          <a:sx n="94" d="100"/>
          <a:sy n="94" d="100"/>
        </p:scale>
        <p:origin x="134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-1542" y="-10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31263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13F56D4-E38E-41DB-94D3-1B7844585D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9806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750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118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140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32886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913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765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19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2707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43911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6152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Rectangle 52"/>
          <p:cNvSpPr>
            <a:spLocks noChangeArrowheads="1"/>
          </p:cNvSpPr>
          <p:nvPr userDrawn="1"/>
        </p:nvSpPr>
        <p:spPr bwMode="auto">
          <a:xfrm>
            <a:off x="4953000" y="3429000"/>
            <a:ext cx="38862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62" name="Group 438"/>
          <p:cNvGraphicFramePr>
            <a:graphicFrameLocks noGrp="1"/>
          </p:cNvGraphicFramePr>
          <p:nvPr userDrawn="1"/>
        </p:nvGraphicFramePr>
        <p:xfrm>
          <a:off x="152400" y="152400"/>
          <a:ext cx="8839200" cy="670560"/>
        </p:xfrm>
        <a:graphic>
          <a:graphicData uri="http://schemas.openxmlformats.org/drawingml/2006/table">
            <a:tbl>
              <a:tblPr/>
              <a:tblGrid>
                <a:gridCol w="692150"/>
                <a:gridCol w="1844675"/>
                <a:gridCol w="730250"/>
                <a:gridCol w="730250"/>
                <a:gridCol w="998538"/>
                <a:gridCol w="982662"/>
                <a:gridCol w="1630363"/>
                <a:gridCol w="1230312"/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POW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Due Date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Date submitted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Total points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  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85" name="Group 461"/>
          <p:cNvGraphicFramePr>
            <a:graphicFrameLocks noGrp="1"/>
          </p:cNvGraphicFramePr>
          <p:nvPr userDrawn="1"/>
        </p:nvGraphicFramePr>
        <p:xfrm>
          <a:off x="6172200" y="990600"/>
          <a:ext cx="2819400" cy="2651760"/>
        </p:xfrm>
        <a:graphic>
          <a:graphicData uri="http://schemas.openxmlformats.org/drawingml/2006/table">
            <a:tbl>
              <a:tblPr/>
              <a:tblGrid>
                <a:gridCol w="2819400"/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Please attach all scratch work to your final copy.  All work should be on another sheet of paper.  Always write in COMPLETE sentences!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“Algebra” may not be used as a strategy.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ALL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submitted work must be in your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writing or typed on a computer.  You must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 able to explain all work on your POW.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Remember, the main idea behind these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problems is </a:t>
                      </a: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 be able to explain the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process involved in problem solving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not only to get a “correct answer.”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71" name="Group 447"/>
          <p:cNvGraphicFramePr>
            <a:graphicFrameLocks noGrp="1"/>
          </p:cNvGraphicFramePr>
          <p:nvPr userDrawn="1"/>
        </p:nvGraphicFramePr>
        <p:xfrm>
          <a:off x="152400" y="2684463"/>
          <a:ext cx="5867400" cy="1051560"/>
        </p:xfrm>
        <a:graphic>
          <a:graphicData uri="http://schemas.openxmlformats.org/drawingml/2006/table">
            <a:tbl>
              <a:tblPr/>
              <a:tblGrid>
                <a:gridCol w="1955800"/>
                <a:gridCol w="1955800"/>
                <a:gridCol w="1955800"/>
              </a:tblGrid>
              <a:tr h="152400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 SOLVING STRATEGIES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an organized list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 picture or diagram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look for a pattern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make a table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Brainstorm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Guess and check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Work backwards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it simpler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Act out or use objects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15" name="Group 691"/>
          <p:cNvGraphicFramePr>
            <a:graphicFrameLocks noGrp="1"/>
          </p:cNvGraphicFramePr>
          <p:nvPr userDrawn="1"/>
        </p:nvGraphicFramePr>
        <p:xfrm>
          <a:off x="152400" y="3810000"/>
          <a:ext cx="8839200" cy="2968752"/>
        </p:xfrm>
        <a:graphic>
          <a:graphicData uri="http://schemas.openxmlformats.org/drawingml/2006/table">
            <a:tbl>
              <a:tblPr/>
              <a:tblGrid>
                <a:gridCol w="6477000"/>
                <a:gridCol w="2362200"/>
              </a:tblGrid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  STATEMENT: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 your OWN WORDS restate the problem providing enough details to solve the problem.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0    1    2    3    4    5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  PROCEDURE: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Solve the problem, then EXPLAIN step by step how you found the solution.  Provide DETAILS!!!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0   1   2   3   4   5   6   7   8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Show ALL your work, steps, drawings or tables.  Label and organize all work on your final copy.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0    1    2    3    4    5    6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Name the main strategy that you used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0        1        2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d.  Name one strategy that would not work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0        1        2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  CONCLUSION:  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What is your answer?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0     1     2     3     4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Could there be other CORRECT answers to this same problem?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0          1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What 6</a:t>
                      </a:r>
                      <a:r>
                        <a:rPr kumimoji="0" lang="en-US" altLang="en-US" sz="1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grade (or higher) math related concept did this POW teach you or reinforce that can be used for future problems?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0         1        2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64" name="Text Box 12"/>
          <p:cNvSpPr txBox="1">
            <a:spLocks noChangeArrowheads="1"/>
          </p:cNvSpPr>
          <p:nvPr/>
        </p:nvSpPr>
        <p:spPr bwMode="auto">
          <a:xfrm>
            <a:off x="152400" y="685800"/>
            <a:ext cx="5867400" cy="879475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200"/>
              <a:t>Mr. Mangham’s Cars &amp; Trucks is having a big sale.  Luke and Graham are setting up the lot.  Mr. Mangham gives them a diagram of the lot and these directions: “Put the 4-door car in front of the van.  Put the jeep between the truck and the van.  Put the sports car to the left of the 2 door and 4-door cars.”  How did Luke and Graham set up the lot?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3333CC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5413</TotalTime>
  <Words>81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Times New Roman</vt:lpstr>
      <vt:lpstr>Default Design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Lance Mangham</dc:creator>
  <cp:lastModifiedBy>Lance</cp:lastModifiedBy>
  <cp:revision>97</cp:revision>
  <cp:lastPrinted>2001-04-26T02:59:36Z</cp:lastPrinted>
  <dcterms:created xsi:type="dcterms:W3CDTF">2000-09-03T02:04:07Z</dcterms:created>
  <dcterms:modified xsi:type="dcterms:W3CDTF">2015-08-26T02:02:07Z</dcterms:modified>
</cp:coreProperties>
</file>